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3" r:id="rId4"/>
    <p:sldId id="272" r:id="rId5"/>
    <p:sldId id="257" r:id="rId6"/>
    <p:sldId id="259" r:id="rId7"/>
    <p:sldId id="260" r:id="rId8"/>
    <p:sldId id="265" r:id="rId9"/>
    <p:sldId id="263" r:id="rId10"/>
    <p:sldId id="267" r:id="rId11"/>
    <p:sldId id="268" r:id="rId12"/>
    <p:sldId id="269" r:id="rId13"/>
    <p:sldId id="270" r:id="rId14"/>
    <p:sldId id="274" r:id="rId15"/>
    <p:sldId id="275" r:id="rId16"/>
    <p:sldId id="276" r:id="rId17"/>
    <p:sldId id="277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138" y="-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4F203-9627-4A2D-9F7F-C4390FC28F39}" type="datetimeFigureOut">
              <a:rPr lang="ru-RU" smtClean="0"/>
              <a:t>09.02.2005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9892A-0723-4505-B38F-A504329CA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336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4F203-9627-4A2D-9F7F-C4390FC28F39}" type="datetimeFigureOut">
              <a:rPr lang="ru-RU" smtClean="0"/>
              <a:t>09.02.2005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9892A-0723-4505-B38F-A504329CA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047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4F203-9627-4A2D-9F7F-C4390FC28F39}" type="datetimeFigureOut">
              <a:rPr lang="ru-RU" smtClean="0"/>
              <a:t>09.02.2005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9892A-0723-4505-B38F-A504329CA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898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4F203-9627-4A2D-9F7F-C4390FC28F39}" type="datetimeFigureOut">
              <a:rPr lang="ru-RU" smtClean="0"/>
              <a:t>09.02.2005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9892A-0723-4505-B38F-A504329CA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104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4F203-9627-4A2D-9F7F-C4390FC28F39}" type="datetimeFigureOut">
              <a:rPr lang="ru-RU" smtClean="0"/>
              <a:t>09.02.2005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9892A-0723-4505-B38F-A504329CA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870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4F203-9627-4A2D-9F7F-C4390FC28F39}" type="datetimeFigureOut">
              <a:rPr lang="ru-RU" smtClean="0"/>
              <a:t>09.02.2005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9892A-0723-4505-B38F-A504329CA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089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4F203-9627-4A2D-9F7F-C4390FC28F39}" type="datetimeFigureOut">
              <a:rPr lang="ru-RU" smtClean="0"/>
              <a:t>09.02.2005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9892A-0723-4505-B38F-A504329CA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609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4F203-9627-4A2D-9F7F-C4390FC28F39}" type="datetimeFigureOut">
              <a:rPr lang="ru-RU" smtClean="0"/>
              <a:t>09.02.2005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9892A-0723-4505-B38F-A504329CA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637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4F203-9627-4A2D-9F7F-C4390FC28F39}" type="datetimeFigureOut">
              <a:rPr lang="ru-RU" smtClean="0"/>
              <a:t>09.02.2005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9892A-0723-4505-B38F-A504329CA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913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4F203-9627-4A2D-9F7F-C4390FC28F39}" type="datetimeFigureOut">
              <a:rPr lang="ru-RU" smtClean="0"/>
              <a:t>09.02.2005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9892A-0723-4505-B38F-A504329CA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421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4F203-9627-4A2D-9F7F-C4390FC28F39}" type="datetimeFigureOut">
              <a:rPr lang="ru-RU" smtClean="0"/>
              <a:t>09.02.2005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9892A-0723-4505-B38F-A504329CA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676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4F203-9627-4A2D-9F7F-C4390FC28F39}" type="datetimeFigureOut">
              <a:rPr lang="ru-RU" smtClean="0"/>
              <a:t>09.02.2005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9892A-0723-4505-B38F-A504329CA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005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://www.onlinetestpad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onlinetestpad.com/hnjlqjcpc5cyw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13560" y="1762443"/>
            <a:ext cx="9144000" cy="2387600"/>
          </a:xfrm>
        </p:spPr>
        <p:txBody>
          <a:bodyPr>
            <a:noAutofit/>
          </a:bodyPr>
          <a:lstStyle/>
          <a:p>
            <a:r>
              <a:rPr lang="ru-RU" sz="4400" dirty="0"/>
              <a:t>Разработка тестов на платформе «</a:t>
            </a:r>
            <a:r>
              <a:rPr lang="ru-RU" sz="4400" dirty="0" err="1"/>
              <a:t>Онлайнтестпад</a:t>
            </a:r>
            <a:r>
              <a:rPr lang="ru-RU" sz="4400" dirty="0"/>
              <a:t>»</a:t>
            </a:r>
            <a:br>
              <a:rPr lang="ru-RU" sz="4400" dirty="0"/>
            </a:br>
            <a:r>
              <a:rPr lang="ru-RU" sz="4400" dirty="0"/>
              <a:t>для уроков начальной школы</a:t>
            </a:r>
            <a:br>
              <a:rPr lang="ru-RU" sz="4400" dirty="0"/>
            </a:b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9880" y="4927918"/>
            <a:ext cx="9144000" cy="1655762"/>
          </a:xfrm>
        </p:spPr>
        <p:txBody>
          <a:bodyPr/>
          <a:lstStyle/>
          <a:p>
            <a:pPr algn="r"/>
            <a:r>
              <a:rPr lang="ru-RU" dirty="0" err="1" smtClean="0"/>
              <a:t>Колоколова</a:t>
            </a:r>
            <a:r>
              <a:rPr lang="ru-RU" dirty="0" smtClean="0"/>
              <a:t> Ольга Валентиновна</a:t>
            </a:r>
          </a:p>
          <a:p>
            <a:pPr algn="r"/>
            <a:r>
              <a:rPr lang="ru-RU" dirty="0" smtClean="0"/>
              <a:t>учитель начальных классов </a:t>
            </a:r>
            <a:r>
              <a:rPr lang="ru-RU" dirty="0" err="1" smtClean="0"/>
              <a:t>Аряжского</a:t>
            </a:r>
            <a:r>
              <a:rPr lang="ru-RU" dirty="0" smtClean="0"/>
              <a:t> структурного подразделения</a:t>
            </a:r>
          </a:p>
          <a:p>
            <a:pPr algn="r"/>
            <a:r>
              <a:rPr lang="ru-RU" dirty="0" smtClean="0"/>
              <a:t>МБОУ «</a:t>
            </a:r>
            <a:r>
              <a:rPr lang="ru-RU" dirty="0" err="1" smtClean="0"/>
              <a:t>Куединская</a:t>
            </a:r>
            <a:r>
              <a:rPr lang="ru-RU" dirty="0" smtClean="0"/>
              <a:t> СОШ№1 имени П.П. Балахнина»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589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Вопрос на установление соответствия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34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Вопросы на установление последовательности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328" t="21789" r="16722" b="23225"/>
          <a:stretch/>
        </p:blipFill>
        <p:spPr>
          <a:xfrm>
            <a:off x="1047679" y="1645921"/>
            <a:ext cx="10165173" cy="469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05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на ответ в свободной форме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480" y="1429384"/>
            <a:ext cx="9250679" cy="520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77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Пример отображения результата прохождения теста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2611" y="1627504"/>
            <a:ext cx="8950813" cy="503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40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Статистика результатов теста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746" y="1948260"/>
            <a:ext cx="8732689" cy="4909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99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Возможность скачать тесты для распечатки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6713" y="1825625"/>
            <a:ext cx="8729031" cy="4907684"/>
          </a:xfrm>
          <a:prstGeom prst="rect">
            <a:avLst/>
          </a:prstGeom>
        </p:spPr>
      </p:pic>
      <p:sp>
        <p:nvSpPr>
          <p:cNvPr id="5" name="Полилиния 4"/>
          <p:cNvSpPr/>
          <p:nvPr/>
        </p:nvSpPr>
        <p:spPr>
          <a:xfrm>
            <a:off x="3649816" y="5114866"/>
            <a:ext cx="964029" cy="371674"/>
          </a:xfrm>
          <a:custGeom>
            <a:avLst/>
            <a:gdLst>
              <a:gd name="connsiteX0" fmla="*/ 146329 w 964029"/>
              <a:gd name="connsiteY0" fmla="*/ 371534 h 371674"/>
              <a:gd name="connsiteX1" fmla="*/ 77057 w 964029"/>
              <a:gd name="connsiteY1" fmla="*/ 25170 h 371674"/>
              <a:gd name="connsiteX2" fmla="*/ 963748 w 964029"/>
              <a:gd name="connsiteY2" fmla="*/ 66734 h 371674"/>
              <a:gd name="connsiteX3" fmla="*/ 146329 w 964029"/>
              <a:gd name="connsiteY3" fmla="*/ 371534 h 371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4029" h="371674">
                <a:moveTo>
                  <a:pt x="146329" y="371534"/>
                </a:moveTo>
                <a:cubicBezTo>
                  <a:pt x="-1453" y="364607"/>
                  <a:pt x="-59179" y="75970"/>
                  <a:pt x="77057" y="25170"/>
                </a:cubicBezTo>
                <a:cubicBezTo>
                  <a:pt x="213293" y="-25630"/>
                  <a:pt x="947584" y="6698"/>
                  <a:pt x="963748" y="66734"/>
                </a:cubicBezTo>
                <a:cubicBezTo>
                  <a:pt x="979912" y="126770"/>
                  <a:pt x="294111" y="378461"/>
                  <a:pt x="146329" y="371534"/>
                </a:cubicBezTo>
                <a:close/>
              </a:path>
            </a:pathLst>
          </a:custGeom>
          <a:solidFill>
            <a:schemeClr val="bg1">
              <a:alpha val="1000"/>
            </a:schemeClr>
          </a:solidFill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7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Готовые тесты по различным темам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1488" y="1560060"/>
            <a:ext cx="9423160" cy="5297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09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73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Главная страница: </a:t>
            </a:r>
            <a:r>
              <a:rPr lang="en-US" dirty="0" smtClean="0">
                <a:hlinkClick r:id="rId2"/>
              </a:rPr>
              <a:t>www.onlinetestpad.com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12363"/>
            <a:ext cx="10515600" cy="4177862"/>
          </a:xfrm>
        </p:spPr>
      </p:pic>
    </p:spTree>
    <p:extLst>
      <p:ext uri="{BB962C8B-B14F-4D97-AF65-F5344CB8AC3E}">
        <p14:creationId xmlns:p14="http://schemas.microsoft.com/office/powerpoint/2010/main" val="298392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3174"/>
          </a:xfrm>
        </p:spPr>
        <p:txBody>
          <a:bodyPr/>
          <a:lstStyle/>
          <a:p>
            <a:pPr algn="ctr"/>
            <a:r>
              <a:rPr lang="ru-RU" dirty="0" smtClean="0"/>
              <a:t>Основные функции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562" y="1359857"/>
            <a:ext cx="8299467" cy="5390312"/>
          </a:xfrm>
        </p:spPr>
      </p:pic>
    </p:spTree>
    <p:extLst>
      <p:ext uri="{BB962C8B-B14F-4D97-AF65-F5344CB8AC3E}">
        <p14:creationId xmlns:p14="http://schemas.microsoft.com/office/powerpoint/2010/main" val="388145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Преимущества платформы «</a:t>
            </a:r>
            <a:r>
              <a:rPr lang="ru-RU" dirty="0" err="1" smtClean="0"/>
              <a:t>ОнлайнТестПад</a:t>
            </a:r>
            <a:r>
              <a:rPr lang="ru-RU" dirty="0" smtClean="0"/>
              <a:t>»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Не нужно обязательно иметь аккаунт на </a:t>
            </a:r>
            <a:r>
              <a:rPr lang="en-US" dirty="0" smtClean="0"/>
              <a:t>Google</a:t>
            </a:r>
            <a:endParaRPr lang="ru-RU" dirty="0" smtClean="0"/>
          </a:p>
          <a:p>
            <a:r>
              <a:rPr lang="ru-RU" dirty="0" smtClean="0"/>
              <a:t>Значительно больше перечень вариантов заданий теста (14 типов вопросов)</a:t>
            </a:r>
          </a:p>
          <a:p>
            <a:r>
              <a:rPr lang="ru-RU" dirty="0" smtClean="0"/>
              <a:t>Есть возможность установить ограничение выполнения заданий и всего теста по времени</a:t>
            </a:r>
          </a:p>
          <a:p>
            <a:r>
              <a:rPr lang="ru-RU" dirty="0" smtClean="0"/>
              <a:t>Можно оценить продолжительность выполнения теста</a:t>
            </a:r>
          </a:p>
          <a:p>
            <a:r>
              <a:rPr lang="ru-RU" dirty="0" smtClean="0"/>
              <a:t>Удобная автоматизированная проверка результатов теста с выставлением отметки</a:t>
            </a:r>
          </a:p>
          <a:p>
            <a:r>
              <a:rPr lang="ru-RU" dirty="0" smtClean="0"/>
              <a:t>Доступ к тесту можно открывать и закрывать, по необходимости</a:t>
            </a:r>
          </a:p>
          <a:p>
            <a:r>
              <a:rPr lang="ru-RU" dirty="0" smtClean="0"/>
              <a:t>Кроме тестов, есть возможность </a:t>
            </a:r>
            <a:r>
              <a:rPr lang="ru-RU" dirty="0"/>
              <a:t>создавать нестандартные задания (кроссворды, ребусы)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757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hlinkClick r:id="rId2"/>
              </a:rPr>
              <a:t>https://onlinetestpad.com/hnjlqjcpc5cyw</a:t>
            </a:r>
            <a:r>
              <a:rPr lang="ru-RU" u="sng" dirty="0"/>
              <a:t/>
            </a:r>
            <a:br>
              <a:rPr lang="ru-RU" u="sng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9" r="17048" b="41619"/>
          <a:stretch/>
        </p:blipFill>
        <p:spPr bwMode="auto">
          <a:xfrm>
            <a:off x="1249680" y="1295083"/>
            <a:ext cx="9838490" cy="4800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425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7720" y="258445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Вопросы </a:t>
            </a:r>
            <a:r>
              <a:rPr lang="ru-RU" dirty="0"/>
              <a:t>с одиночным выбором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130" r="17509" b="37935"/>
          <a:stretch/>
        </p:blipFill>
        <p:spPr>
          <a:xfrm>
            <a:off x="702554" y="1322705"/>
            <a:ext cx="6034327" cy="317309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57" t="23041" r="17314" b="37046"/>
          <a:stretch/>
        </p:blipFill>
        <p:spPr bwMode="auto">
          <a:xfrm>
            <a:off x="3335557" y="3346325"/>
            <a:ext cx="8856443" cy="297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24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Вопросы </a:t>
            </a:r>
            <a:r>
              <a:rPr lang="ru-RU" dirty="0"/>
              <a:t>с </a:t>
            </a:r>
            <a:r>
              <a:rPr lang="ru-RU" dirty="0" smtClean="0"/>
              <a:t>несколькими </a:t>
            </a:r>
            <a:r>
              <a:rPr lang="ru-RU" dirty="0"/>
              <a:t>верными вариантами ответа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131" r="16919" b="26377"/>
          <a:stretch/>
        </p:blipFill>
        <p:spPr>
          <a:xfrm>
            <a:off x="167640" y="1616870"/>
            <a:ext cx="7540536" cy="466201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53" r="17708" b="31444"/>
          <a:stretch/>
        </p:blipFill>
        <p:spPr bwMode="auto">
          <a:xfrm>
            <a:off x="4602480" y="2272190"/>
            <a:ext cx="7330439" cy="4271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573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06680"/>
            <a:ext cx="12008208" cy="6751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94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151765"/>
            <a:ext cx="10515600" cy="1325563"/>
          </a:xfrm>
        </p:spPr>
        <p:txBody>
          <a:bodyPr/>
          <a:lstStyle/>
          <a:p>
            <a:r>
              <a:rPr lang="ru-RU" dirty="0" smtClean="0"/>
              <a:t>Вопросы на составление слов из букв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47041"/>
          <a:stretch/>
        </p:blipFill>
        <p:spPr>
          <a:xfrm>
            <a:off x="184095" y="1429385"/>
            <a:ext cx="7739489" cy="2304415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60" r="17314" b="47199"/>
          <a:stretch/>
        </p:blipFill>
        <p:spPr bwMode="auto">
          <a:xfrm>
            <a:off x="4040308" y="3261360"/>
            <a:ext cx="7764886" cy="3444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867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158</Words>
  <Application>Microsoft Office PowerPoint</Application>
  <PresentationFormat>Произвольный</PresentationFormat>
  <Paragraphs>26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Разработка тестов на платформе «Онлайнтестпад» для уроков начальной школы </vt:lpstr>
      <vt:lpstr>Главная страница: www.onlinetestpad.com </vt:lpstr>
      <vt:lpstr>Основные функции</vt:lpstr>
      <vt:lpstr>Преимущества платформы «ОнлайнТестПад»  </vt:lpstr>
      <vt:lpstr>https://onlinetestpad.com/hnjlqjcpc5cyw </vt:lpstr>
      <vt:lpstr>Вопросы с одиночным выбором</vt:lpstr>
      <vt:lpstr>Вопросы с несколькими верными вариантами ответа</vt:lpstr>
      <vt:lpstr>Презентация PowerPoint</vt:lpstr>
      <vt:lpstr>Вопросы на составление слов из букв</vt:lpstr>
      <vt:lpstr>Вопрос на установление соответствия</vt:lpstr>
      <vt:lpstr>Вопросы на установление последовательности</vt:lpstr>
      <vt:lpstr>Вопрос на ответ в свободной форме</vt:lpstr>
      <vt:lpstr>Пример отображения результата прохождения теста</vt:lpstr>
      <vt:lpstr>Статистика результатов теста</vt:lpstr>
      <vt:lpstr>Возможность скачать тесты для распечатки</vt:lpstr>
      <vt:lpstr>Готовые тесты по различным темам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13</cp:revision>
  <dcterms:created xsi:type="dcterms:W3CDTF">2020-11-15T09:02:58Z</dcterms:created>
  <dcterms:modified xsi:type="dcterms:W3CDTF">2005-02-09T12:43:19Z</dcterms:modified>
</cp:coreProperties>
</file>